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98768A-F696-95DD-3453-11B2A4642A09}" v="72" dt="2026-06-23T09:09:34.2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234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S::l.bentley@obhs.org.uk::f2d3e7ce-b33c-4511-9960-ed57f61c0930" providerId="AD" clId="Web-{1298768A-F696-95DD-3453-11B2A4642A09}"/>
    <pc:docChg chg="modSld">
      <pc:chgData name="L Bentley" userId="S::l.bentley@obhs.org.uk::f2d3e7ce-b33c-4511-9960-ed57f61c0930" providerId="AD" clId="Web-{1298768A-F696-95DD-3453-11B2A4642A09}" dt="2026-06-23T09:09:34.236" v="68"/>
      <pc:docMkLst>
        <pc:docMk/>
      </pc:docMkLst>
      <pc:sldChg chg="modSp">
        <pc:chgData name="L Bentley" userId="S::l.bentley@obhs.org.uk::f2d3e7ce-b33c-4511-9960-ed57f61c0930" providerId="AD" clId="Web-{1298768A-F696-95DD-3453-11B2A4642A09}" dt="2026-06-23T09:09:34.236" v="68"/>
        <pc:sldMkLst>
          <pc:docMk/>
          <pc:sldMk cId="3139485857" sldId="256"/>
        </pc:sldMkLst>
        <pc:spChg chg="mod">
          <ac:chgData name="L Bentley" userId="S::l.bentley@obhs.org.uk::f2d3e7ce-b33c-4511-9960-ed57f61c0930" providerId="AD" clId="Web-{1298768A-F696-95DD-3453-11B2A4642A09}" dt="2026-06-23T09:08:57.157" v="1" actId="20577"/>
          <ac:spMkLst>
            <pc:docMk/>
            <pc:sldMk cId="3139485857" sldId="256"/>
            <ac:spMk id="9" creationId="{F07BF895-34F8-DF3F-74AA-2939931130B1}"/>
          </ac:spMkLst>
        </pc:spChg>
        <pc:graphicFrameChg chg="mod modGraphic">
          <ac:chgData name="L Bentley" userId="S::l.bentley@obhs.org.uk::f2d3e7ce-b33c-4511-9960-ed57f61c0930" providerId="AD" clId="Web-{1298768A-F696-95DD-3453-11B2A4642A09}" dt="2026-06-23T09:09:34.236" v="68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384513" y="68720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>
                <a:ln>
                  <a:noFill/>
                </a:ln>
                <a:effectLst/>
                <a:latin typeface="Aptos"/>
                <a:ea typeface="Aptos" panose="020B0004020202020204" pitchFamily="34" charset="0"/>
                <a:cs typeface="Times New Roman"/>
              </a:rPr>
              <a:t>Year 8 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3835" y="666916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897620"/>
              </p:ext>
            </p:extLst>
          </p:nvPr>
        </p:nvGraphicFramePr>
        <p:xfrm>
          <a:off x="153835" y="1165165"/>
          <a:ext cx="6537422" cy="496154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401703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696773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189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 something that is reared?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Pigs, cows, sheep​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124627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2.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does a complete food mean?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t contains nearly all the essential nutrients required by the human body for growth and maintenance. 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3.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Describe the nutritional benefits of milk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Bone health, muscle growth, dental health, energy and appetite control, vitamin and mineral absorption. 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4.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How should fresh milk be stored?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In a fridge between 0 and 5C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macro nutrients in milk?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Protein, Fat – mostly saturated, Carbohydrates – </a:t>
                      </a:r>
                      <a:r>
                        <a:rPr lang="en-GB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lactose.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6.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micronutrients in milk?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Calcium, Phosphorous, Potassium, Iron, Vitamins A, D, B and some 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7.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type of milk is the thickest?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Evaporated milk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Condensed milk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Sterilised milk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Condensed milk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17448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8.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 the value of the protein found in yoghurt?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HBV</a:t>
                      </a: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370108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9.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Microorganisms are used in the production of what?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Milk, butter and cheese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Bread, cheese and yoghurt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Salami, sausages and burgers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Bread, butter and oil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Bread, cheese and yoghurt</a:t>
                      </a: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894412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10.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Sterilised milk has a longer shelf life. Name THREE other types of milk with a long shelf life and can be stored prior to use out of the fridge.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Condensed milk, evaporated milk, dried milk, UHT milk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9545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11.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soya?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Soya beans which grow in pods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303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5EE047-1914-4798-A1F9-D3587F4AEF3B}">
  <ds:schemaRefs>
    <ds:schemaRef ds:uri="da0083d9-74f1-4018-aa03-33b08f947320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fb9ac88b-5def-4f6d-a059-a9d6f01661cf"/>
    <ds:schemaRef ds:uri="http://schemas.microsoft.com/office/2006/metadata/properties"/>
    <ds:schemaRef ds:uri="http://purl.org/dc/elements/1.1/"/>
    <ds:schemaRef ds:uri="71a7b3a6-a40f-45b0-a687-70a6c8b00391"/>
  </ds:schemaRefs>
</ds:datastoreItem>
</file>

<file path=customXml/itemProps2.xml><?xml version="1.0" encoding="utf-8"?>
<ds:datastoreItem xmlns:ds="http://schemas.openxmlformats.org/officeDocument/2006/customXml" ds:itemID="{829E6061-0CB6-48B0-928A-6CA1EC8D20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9ac88b-5def-4f6d-a059-a9d6f01661cf"/>
    <ds:schemaRef ds:uri="71a7b3a6-a40f-45b0-a687-70a6c8b003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570</Words>
  <Application>Microsoft Office PowerPoint</Application>
  <PresentationFormat>A4 Paper (210x297 mm)</PresentationFormat>
  <Paragraphs>86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8</cp:revision>
  <dcterms:created xsi:type="dcterms:W3CDTF">2026-05-10T15:03:18Z</dcterms:created>
  <dcterms:modified xsi:type="dcterms:W3CDTF">2026-06-23T09:09:38Z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