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E5267-C385-AA16-D85C-347A79E48FF0}" v="46" dt="2026-06-23T09:08:33.6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912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f2d3e7ce-b33c-4511-9960-ed57f61c0930" providerId="ADAL" clId="{61BA9624-795E-498F-BFB6-1E15DAA6323E}"/>
    <pc:docChg chg="undo custSel modSld">
      <pc:chgData name="L Bentley" userId="f2d3e7ce-b33c-4511-9960-ed57f61c0930" providerId="ADAL" clId="{61BA9624-795E-498F-BFB6-1E15DAA6323E}" dt="2026-05-30T21:22:42.372" v="2551" actId="2164"/>
      <pc:docMkLst>
        <pc:docMk/>
      </pc:docMkLst>
      <pc:sldChg chg="addSp delSp modSp mod">
        <pc:chgData name="L Bentley" userId="f2d3e7ce-b33c-4511-9960-ed57f61c0930" providerId="ADAL" clId="{61BA9624-795E-498F-BFB6-1E15DAA6323E}" dt="2026-05-30T21:22:42.372" v="2551" actId="2164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30T21:22:42.191" v="2550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Graphic">
          <ac:chgData name="L Bentley" userId="f2d3e7ce-b33c-4511-9960-ed57f61c0930" providerId="ADAL" clId="{61BA9624-795E-498F-BFB6-1E15DAA6323E}" dt="2026-05-30T21:22:42.372" v="2551" actId="2164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  <pc:docChgLst>
    <pc:chgData name="L Bentley" userId="S::l.bentley@obhs.org.uk::f2d3e7ce-b33c-4511-9960-ed57f61c0930" providerId="AD" clId="Web-{107E5267-C385-AA16-D85C-347A79E48FF0}"/>
    <pc:docChg chg="modSld">
      <pc:chgData name="L Bentley" userId="S::l.bentley@obhs.org.uk::f2d3e7ce-b33c-4511-9960-ed57f61c0930" providerId="AD" clId="Web-{107E5267-C385-AA16-D85C-347A79E48FF0}" dt="2026-06-23T09:08:31.613" v="22"/>
      <pc:docMkLst>
        <pc:docMk/>
      </pc:docMkLst>
      <pc:sldChg chg="modSp">
        <pc:chgData name="L Bentley" userId="S::l.bentley@obhs.org.uk::f2d3e7ce-b33c-4511-9960-ed57f61c0930" providerId="AD" clId="Web-{107E5267-C385-AA16-D85C-347A79E48FF0}" dt="2026-06-23T09:08:31.613" v="22"/>
        <pc:sldMkLst>
          <pc:docMk/>
          <pc:sldMk cId="3139485857" sldId="256"/>
        </pc:sldMkLst>
        <pc:spChg chg="mod">
          <ac:chgData name="L Bentley" userId="S::l.bentley@obhs.org.uk::f2d3e7ce-b33c-4511-9960-ed57f61c0930" providerId="AD" clId="Web-{107E5267-C385-AA16-D85C-347A79E48FF0}" dt="2026-06-23T09:08:06.127" v="3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 modGraphic">
          <ac:chgData name="L Bentley" userId="S::l.bentley@obhs.org.uk::f2d3e7ce-b33c-4511-9960-ed57f61c0930" providerId="AD" clId="Web-{107E5267-C385-AA16-D85C-347A79E48FF0}" dt="2026-06-23T09:08:31.613" v="22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421855" y="290116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>
                <a:ln>
                  <a:noFill/>
                </a:ln>
                <a:effectLst/>
                <a:latin typeface="Aptos"/>
                <a:ea typeface="Aptos" panose="020B0004020202020204" pitchFamily="34" charset="0"/>
                <a:cs typeface="Times New Roman"/>
              </a:rPr>
              <a:t>Year 7 </a:t>
            </a:r>
            <a:endParaRPr kumimoji="0" lang="en-GB" altLang="en-US" sz="400" b="0" i="0" u="none" strike="noStrike" cap="none" normalizeH="0" baseline="0">
              <a:ln>
                <a:noFill/>
              </a:ln>
              <a:effectLst/>
              <a:latin typeface="Aptos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34000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71753"/>
              </p:ext>
            </p:extLst>
          </p:nvPr>
        </p:nvGraphicFramePr>
        <p:xfrm>
          <a:off x="157846" y="1399627"/>
          <a:ext cx="6537422" cy="514837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733908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364568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3085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Animal ear tags are used as part of the passport scheme which records details about the animal’s birth and helps trace the livestock through the food chain, true or false. 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True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2.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What does the tractor logo mean?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Red tractor – quality assurance logo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3.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Which of the following factors could influence food choice?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Cultural or religious practices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Cost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Best tasting foods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Foods in season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All of the above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4.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Which of the following is an example of a UK seasonal food?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Strawberries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Chicken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Bananas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All of the above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Strawberries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Which TWO of the following could be described as ‘social concerns’ affecting food choice?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Fair trading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Animal welfare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Best tasting foods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Foods in season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Fair trading and Animal welfare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Select a or b</a:t>
                      </a:r>
                    </a:p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AutoNum type="alphaLcParenR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Artificial intelligence carefully monitors plant behaviour and makes adjustments to the climate automatically.</a:t>
                      </a:r>
                    </a:p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AutoNum type="alphaLcParenR"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 Artificial intelligence cannot be used to grow plants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Artificial intelligence carefully monitors plant behaviour and makes adjustments to the climate automatically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7.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What is the purpose of gluten in bread?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Gluten in bread helps create a stretchy texture within the bread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8.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Why is yeast used in bread making?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Yeast is used to help bread rise as it produces the gas C02 which put air into the dough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9.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List the 4 types of raising agents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Mechanical, chemical, biological, physical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5EE047-1914-4798-A1F9-D3587F4AEF3B}">
  <ds:schemaRefs>
    <ds:schemaRef ds:uri="http://purl.org/dc/dcmitype/"/>
    <ds:schemaRef ds:uri="http://schemas.microsoft.com/office/2006/documentManagement/types"/>
    <ds:schemaRef ds:uri="da0083d9-74f1-4018-aa03-33b08f947320"/>
    <ds:schemaRef ds:uri="http://purl.org/dc/elements/1.1/"/>
    <ds:schemaRef ds:uri="http://schemas.microsoft.com/office/2006/metadata/properties"/>
    <ds:schemaRef ds:uri="fb9ac88b-5def-4f6d-a059-a9d6f01661cf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  <ds:schemaRef ds:uri="71a7b3a6-a40f-45b0-a687-70a6c8b00391"/>
  </ds:schemaRefs>
</ds:datastoreItem>
</file>

<file path=customXml/itemProps2.xml><?xml version="1.0" encoding="utf-8"?>
<ds:datastoreItem xmlns:ds="http://schemas.openxmlformats.org/officeDocument/2006/customXml" ds:itemID="{59BD5AA0-ABAB-4354-A459-91333EE8C0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9ac88b-5def-4f6d-a059-a9d6f01661cf"/>
    <ds:schemaRef ds:uri="71a7b3a6-a40f-45b0-a687-70a6c8b003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490</Words>
  <Application>Microsoft Office PowerPoint</Application>
  <PresentationFormat>A4 Paper (210x297 mm)</PresentationFormat>
  <Paragraphs>79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5</cp:revision>
  <dcterms:created xsi:type="dcterms:W3CDTF">2026-05-10T15:03:18Z</dcterms:created>
  <dcterms:modified xsi:type="dcterms:W3CDTF">2026-06-23T09:08:35Z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