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1912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f2d3e7ce-b33c-4511-9960-ed57f61c0930" providerId="ADAL" clId="{61BA9624-795E-498F-BFB6-1E15DAA6323E}"/>
    <pc:docChg chg="undo custSel modSld">
      <pc:chgData name="L Bentley" userId="f2d3e7ce-b33c-4511-9960-ed57f61c0930" providerId="ADAL" clId="{61BA9624-795E-498F-BFB6-1E15DAA6323E}" dt="2026-05-30T21:22:42.372" v="2551" actId="2164"/>
      <pc:docMkLst>
        <pc:docMk/>
      </pc:docMkLst>
      <pc:sldChg chg="addSp delSp modSp mod">
        <pc:chgData name="L Bentley" userId="f2d3e7ce-b33c-4511-9960-ed57f61c0930" providerId="ADAL" clId="{61BA9624-795E-498F-BFB6-1E15DAA6323E}" dt="2026-05-30T21:22:42.372" v="2551" actId="2164"/>
        <pc:sldMkLst>
          <pc:docMk/>
          <pc:sldMk cId="3139485857" sldId="256"/>
        </pc:sldMkLst>
        <pc:spChg chg="mod">
          <ac:chgData name="L Bentley" userId="f2d3e7ce-b33c-4511-9960-ed57f61c0930" providerId="ADAL" clId="{61BA9624-795E-498F-BFB6-1E15DAA6323E}" dt="2026-05-30T21:22:42.191" v="2550" actId="20577"/>
          <ac:spMkLst>
            <pc:docMk/>
            <pc:sldMk cId="3139485857" sldId="256"/>
            <ac:spMk id="9" creationId="{F07BF895-34F8-DF3F-74AA-2939931130B1}"/>
          </ac:spMkLst>
        </pc:spChg>
        <pc:graphicFrameChg chg="modGraphic">
          <ac:chgData name="L Bentley" userId="f2d3e7ce-b33c-4511-9960-ed57f61c0930" providerId="ADAL" clId="{61BA9624-795E-498F-BFB6-1E15DAA6323E}" dt="2026-05-30T21:22:42.372" v="2551" actId="2164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421855" y="290116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Year 7 both cycles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7846" y="834000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899716"/>
              </p:ext>
            </p:extLst>
          </p:nvPr>
        </p:nvGraphicFramePr>
        <p:xfrm>
          <a:off x="157846" y="1399627"/>
          <a:ext cx="6537422" cy="787220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733908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364568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3085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 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4C’s in the kitchen when referring to food safety?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Cleaning, cooking, cooling, cross contamination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94131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must you do before cooking and after touching raw meat?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Wash your hands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6831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960120" algn="l"/>
                        </a:tabLst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4 senses do you use when testing food?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Taste, touch, smell, appearance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908270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foods are the two biggest sections of the Eatwell guide.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Green – Fruits and vegetables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Yellow – Starchy carbohydrates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852607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5.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How many portions of fruits and vegetables should you eat each day?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316466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6.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the function of fibre in the diet?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Healthy digestion, healthy gut, prevents constipation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62532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7.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Name a fruit or vegetable that has high vitamin C?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Oranges and lemons (citrus fruit)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549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8.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At what temperature kills bacteria?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75 degrees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63346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9.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Describe enzymic browning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When oxidisation occurs turning fruits and veg brown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12574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10.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Wheat is the main food crop grown in the UK, true or false?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True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09920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Animal ear tags are used as part of the passport scheme which records details about the animal’s birth and helps trace the livestock through the food chain, true or false. 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True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8712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does the tractor logo mean?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Red tractor – quality assurance logo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182991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of the following factors could influence food choice?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Cultural or religious practices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Cost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Best tasting foods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Foods in season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All of the above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44229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of the following is an example of a UK seasonal food?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Strawberries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Chicken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Bananas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All of the above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Strawberries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124627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15.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TWO of the following could be described as ‘social concerns’ affecting food choice?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Fair trading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Animal welfare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Best tasting foods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Foods in season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Fair trading and Animal welfare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3448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16.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Select a or b</a:t>
                      </a:r>
                    </a:p>
                    <a:p>
                      <a:pPr marL="228600"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AutoNum type="alphaLcParenR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Artificial intelligence carefully monitors plant behaviour and makes adjustments to the climate automatically.</a:t>
                      </a:r>
                    </a:p>
                    <a:p>
                      <a:pPr marL="228600"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AutoNum type="alphaLcParenR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Artificial intelligence cannot be used to grow plants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Artificial intelligence carefully monitors plant behaviour and makes adjustments to the climate automatically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10631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17.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the purpose of gluten in bread?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Gluten in bread helps create a stretchy texture within the bread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26447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18.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Why is yeast used in bread making?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Yeast is used to help bread rise as it produces the gas C02 which put air into the dough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94284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19.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List the 4 types of raising agents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Mechanical, chemical, biological, physical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5EE047-1914-4798-A1F9-D3587F4AEF3B}">
  <ds:schemaRefs>
    <ds:schemaRef ds:uri="http://purl.org/dc/dcmitype/"/>
    <ds:schemaRef ds:uri="http://schemas.microsoft.com/office/2006/documentManagement/types"/>
    <ds:schemaRef ds:uri="da0083d9-74f1-4018-aa03-33b08f947320"/>
    <ds:schemaRef ds:uri="http://purl.org/dc/elements/1.1/"/>
    <ds:schemaRef ds:uri="http://schemas.microsoft.com/office/2006/metadata/properties"/>
    <ds:schemaRef ds:uri="fb9ac88b-5def-4f6d-a059-a9d6f01661cf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A51224-C751-4314-BD11-DB81AEF0B77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490</Words>
  <Application>Microsoft Office PowerPoint</Application>
  <PresentationFormat>A4 Paper (210x297 mm)</PresentationFormat>
  <Paragraphs>79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1</cp:revision>
  <dcterms:created xsi:type="dcterms:W3CDTF">2026-05-10T15:03:18Z</dcterms:created>
  <dcterms:modified xsi:type="dcterms:W3CDTF">2026-05-30T21:22:49Z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