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38D506-67F6-D169-A5D4-DE07BFE5FF2E}" v="7" dt="2026-06-23T09:06:09.0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325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S::l.bentley@obhs.org.uk::f2d3e7ce-b33c-4511-9960-ed57f61c0930" providerId="AD" clId="Web-{7F38D506-67F6-D169-A5D4-DE07BFE5FF2E}"/>
    <pc:docChg chg="delSld modSld">
      <pc:chgData name="L Bentley" userId="S::l.bentley@obhs.org.uk::f2d3e7ce-b33c-4511-9960-ed57f61c0930" providerId="AD" clId="Web-{7F38D506-67F6-D169-A5D4-DE07BFE5FF2E}" dt="2026-06-23T09:06:07.403" v="3" actId="20577"/>
      <pc:docMkLst>
        <pc:docMk/>
      </pc:docMkLst>
      <pc:sldChg chg="modSp">
        <pc:chgData name="L Bentley" userId="S::l.bentley@obhs.org.uk::f2d3e7ce-b33c-4511-9960-ed57f61c0930" providerId="AD" clId="Web-{7F38D506-67F6-D169-A5D4-DE07BFE5FF2E}" dt="2026-06-23T09:06:07.403" v="3" actId="20577"/>
        <pc:sldMkLst>
          <pc:docMk/>
          <pc:sldMk cId="3139485857" sldId="256"/>
        </pc:sldMkLst>
        <pc:spChg chg="mod">
          <ac:chgData name="L Bentley" userId="S::l.bentley@obhs.org.uk::f2d3e7ce-b33c-4511-9960-ed57f61c0930" providerId="AD" clId="Web-{7F38D506-67F6-D169-A5D4-DE07BFE5FF2E}" dt="2026-06-23T09:06:07.403" v="3" actId="20577"/>
          <ac:spMkLst>
            <pc:docMk/>
            <pc:sldMk cId="3139485857" sldId="256"/>
            <ac:spMk id="9" creationId="{F07BF895-34F8-DF3F-74AA-2939931130B1}"/>
          </ac:spMkLst>
        </pc:spChg>
        <pc:graphicFrameChg chg="modGraphic">
          <ac:chgData name="L Bentley" userId="S::l.bentley@obhs.org.uk::f2d3e7ce-b33c-4511-9960-ed57f61c0930" providerId="AD" clId="Web-{7F38D506-67F6-D169-A5D4-DE07BFE5FF2E}" dt="2026-06-23T09:05:59.449" v="1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  <pc:sldChg chg="del">
        <pc:chgData name="L Bentley" userId="S::l.bentley@obhs.org.uk::f2d3e7ce-b33c-4511-9960-ed57f61c0930" providerId="AD" clId="Web-{7F38D506-67F6-D169-A5D4-DE07BFE5FF2E}" dt="2026-06-23T09:05:38.293" v="0"/>
        <pc:sldMkLst>
          <pc:docMk/>
          <pc:sldMk cId="2082005284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384513" y="68720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>
                <a:ln>
                  <a:noFill/>
                </a:ln>
                <a:effectLst/>
                <a:latin typeface="Aptos"/>
                <a:ea typeface="Aptos" panose="020B0004020202020204" pitchFamily="34" charset="0"/>
                <a:cs typeface="Times New Roman"/>
              </a:rPr>
              <a:t>Year 9 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7846" y="813644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87953"/>
              </p:ext>
            </p:extLst>
          </p:nvPr>
        </p:nvGraphicFramePr>
        <p:xfrm>
          <a:off x="160289" y="1539421"/>
          <a:ext cx="6537422" cy="442030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123679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974797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189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234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is protein made up of?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Amino acids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94131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 two different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deficiencies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caused by a lack of protein: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Kwashiorkor, slow growth in children, anaemia, oedema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6831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>
                          <a:tab pos="960120" algn="l"/>
                        </a:tabLst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 3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protein in the body: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Growth and repair, production </a:t>
                      </a:r>
                      <a:r>
                        <a:rPr lang="en-GB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ofenzymes</a:t>
                      </a: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, excess protein is converted into energy.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908270"/>
                  </a:ext>
                </a:extLst>
              </a:tr>
              <a:tr h="2324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does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HBV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stand for?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High biological value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852607"/>
                  </a:ext>
                </a:extLst>
              </a:tr>
              <a:tr h="222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5.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does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LBV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stand for?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Low biological value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316466"/>
                  </a:ext>
                </a:extLst>
              </a:tr>
              <a:tr h="182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6.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are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fats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oils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Amino acids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62532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7.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 three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fat in the body: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Energy, body warmth, protects vital organs, provide essential fatty acids, hormone production, provides fat soluble vitamins A, D, E, and K.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549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8.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Which type of fat is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for you?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Unsaturated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633464"/>
                  </a:ext>
                </a:extLst>
              </a:tr>
              <a:tr h="1869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9.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+mn-lt"/>
                        </a:rPr>
                        <a:t>What is the name given to the production of carbohydrates by plants?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Photosynthesis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12574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10.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+mn-lt"/>
                        </a:rPr>
                        <a:t>Explain why the body needs carbohydrates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For energy, digestion, growth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09920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dirty="0"/>
                        <a:t>Which are the water-soluble vitamins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134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Vitamin B group and C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8712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Which food is a good source of vitamin C ?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Bread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Oily fish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Oranges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Butter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134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Oranges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182991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What type of vitamins, A,D,E and K?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134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Fat-soluble vitamins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44229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FC4D447-23FF-359F-51A1-FF55502F5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414555" y="1310821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CA29BD-F9C6-4D1C-92BC-55124B6298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9ac88b-5def-4f6d-a059-a9d6f01661cf"/>
    <ds:schemaRef ds:uri="71a7b3a6-a40f-45b0-a687-70a6c8b003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5EE047-1914-4798-A1F9-D3587F4AEF3B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da0083d9-74f1-4018-aa03-33b08f947320"/>
    <ds:schemaRef ds:uri="http://purl.org/dc/elements/1.1/"/>
    <ds:schemaRef ds:uri="fb9ac88b-5def-4f6d-a059-a9d6f01661cf"/>
    <ds:schemaRef ds:uri="http://schemas.microsoft.com/office/2006/metadata/properties"/>
    <ds:schemaRef ds:uri="http://www.w3.org/XML/1998/namespace"/>
    <ds:schemaRef ds:uri="http://purl.org/dc/terms/"/>
    <ds:schemaRef ds:uri="71a7b3a6-a40f-45b0-a687-70a6c8b003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658</Words>
  <Application>Microsoft Office PowerPoint</Application>
  <PresentationFormat>A4 Paper (210x297 mm)</PresentationFormat>
  <Paragraphs>97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4</cp:revision>
  <dcterms:created xsi:type="dcterms:W3CDTF">2026-05-10T15:03:18Z</dcterms:created>
  <dcterms:modified xsi:type="dcterms:W3CDTF">2026-06-23T09:06:13Z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