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EDA5E2-19C0-480B-AB9A-33EBC09FF8CC}" v="4" dt="2026-06-23T09:04:49.1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23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S::l.bentley@obhs.org.uk::f2d3e7ce-b33c-4511-9960-ed57f61c0930" providerId="AD" clId="Web-{DFEDA5E2-19C0-480B-AB9A-33EBC09FF8CC}"/>
    <pc:docChg chg="modSld">
      <pc:chgData name="L Bentley" userId="S::l.bentley@obhs.org.uk::f2d3e7ce-b33c-4511-9960-ed57f61c0930" providerId="AD" clId="Web-{DFEDA5E2-19C0-480B-AB9A-33EBC09FF8CC}" dt="2026-06-23T09:04:48.354" v="1" actId="20577"/>
      <pc:docMkLst>
        <pc:docMk/>
      </pc:docMkLst>
      <pc:sldChg chg="modSp">
        <pc:chgData name="L Bentley" userId="S::l.bentley@obhs.org.uk::f2d3e7ce-b33c-4511-9960-ed57f61c0930" providerId="AD" clId="Web-{DFEDA5E2-19C0-480B-AB9A-33EBC09FF8CC}" dt="2026-06-23T09:04:48.354" v="1" actId="20577"/>
        <pc:sldMkLst>
          <pc:docMk/>
          <pc:sldMk cId="3139485857" sldId="256"/>
        </pc:sldMkLst>
        <pc:spChg chg="mod">
          <ac:chgData name="L Bentley" userId="S::l.bentley@obhs.org.uk::f2d3e7ce-b33c-4511-9960-ed57f61c0930" providerId="AD" clId="Web-{DFEDA5E2-19C0-480B-AB9A-33EBC09FF8CC}" dt="2026-06-23T09:04:48.354" v="1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S::l.bentley@obhs.org.uk::f2d3e7ce-b33c-4511-9960-ed57f61c0930" providerId="AD" clId="Web-{DFEDA5E2-19C0-480B-AB9A-33EBC09FF8CC}" dt="2026-06-23T09:04:41.448" v="0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8 </a:t>
            </a:r>
            <a:endParaRPr kumimoji="0" lang="en-GB" altLang="en-US" sz="400" b="0" i="0" u="none" strike="noStrike" cap="none" normalizeH="0" baseline="0">
              <a:ln>
                <a:noFill/>
              </a:ln>
              <a:effectLst/>
              <a:latin typeface="Aptos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3835" y="666916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496031"/>
              </p:ext>
            </p:extLst>
          </p:nvPr>
        </p:nvGraphicFramePr>
        <p:xfrm>
          <a:off x="153835" y="1165165"/>
          <a:ext cx="6537422" cy="390028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401703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696773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names of the blue, yellow and pink sections of the Eatwell guide?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Dairy and alternatives, Starchy carbohydrates, Proteins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seasonality?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times of year when a given type food is at its peak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TWO methods of transporting food?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Plane, train, lorry, boat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gluten responsible for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Molecules of gluten can stretch and bend giving the dough elasticity.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do we activate gluten when making bread dough?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Kneading ​</a:t>
                      </a:r>
                      <a:r>
                        <a:rPr lang="en-US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best temperature for bread to rise?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24-29 degrees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Give an example of the biological raising agent found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Yeast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season do British strawberries grow best?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Summer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the word organic farming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Farmers have not used chemical fertilisers or pesticides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the word proving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 To rise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symbol do we look for on eggs that let us know the chickens are kept in good conditions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Lionmark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4 things does yeast need to activate?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Yeast, sugar, moisture, warmth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4 types of raising agents?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Physical, mechanical, biological, chemical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5EE047-1914-4798-A1F9-D3587F4AEF3B}">
  <ds:schemaRefs>
    <ds:schemaRef ds:uri="da0083d9-74f1-4018-aa03-33b08f947320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b9ac88b-5def-4f6d-a059-a9d6f01661cf"/>
    <ds:schemaRef ds:uri="http://schemas.microsoft.com/office/2006/metadata/properties"/>
    <ds:schemaRef ds:uri="http://purl.org/dc/elements/1.1/"/>
    <ds:schemaRef ds:uri="71a7b3a6-a40f-45b0-a687-70a6c8b00391"/>
  </ds:schemaRefs>
</ds:datastoreItem>
</file>

<file path=customXml/itemProps2.xml><?xml version="1.0" encoding="utf-8"?>
<ds:datastoreItem xmlns:ds="http://schemas.openxmlformats.org/officeDocument/2006/customXml" ds:itemID="{1F6DD584-3318-4E3E-B7DB-DCF3C114B1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570</Words>
  <Application>Microsoft Office PowerPoint</Application>
  <PresentationFormat>A4 Paper (210x297 mm)</PresentationFormat>
  <Paragraphs>86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3</cp:revision>
  <dcterms:created xsi:type="dcterms:W3CDTF">2026-05-10T15:03:18Z</dcterms:created>
  <dcterms:modified xsi:type="dcterms:W3CDTF">2026-06-23T09:04:52Z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