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1FD6BD-EAFF-F8ED-CCB6-18C4308CC1C8}" v="30" dt="2026-06-23T09:03:52.8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1912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 Bentley" userId="S::l.bentley@obhs.org.uk::f2d3e7ce-b33c-4511-9960-ed57f61c0930" providerId="AD" clId="Web-{D31FD6BD-EAFF-F8ED-CCB6-18C4308CC1C8}"/>
    <pc:docChg chg="modSld">
      <pc:chgData name="L Bentley" userId="S::l.bentley@obhs.org.uk::f2d3e7ce-b33c-4511-9960-ed57f61c0930" providerId="AD" clId="Web-{D31FD6BD-EAFF-F8ED-CCB6-18C4308CC1C8}" dt="2026-06-23T09:03:52.365" v="0"/>
      <pc:docMkLst>
        <pc:docMk/>
      </pc:docMkLst>
      <pc:sldChg chg="modSp">
        <pc:chgData name="L Bentley" userId="S::l.bentley@obhs.org.uk::f2d3e7ce-b33c-4511-9960-ed57f61c0930" providerId="AD" clId="Web-{D31FD6BD-EAFF-F8ED-CCB6-18C4308CC1C8}" dt="2026-06-23T09:03:52.365" v="0"/>
        <pc:sldMkLst>
          <pc:docMk/>
          <pc:sldMk cId="3139485857" sldId="256"/>
        </pc:sldMkLst>
        <pc:graphicFrameChg chg="modGraphic">
          <ac:chgData name="L Bentley" userId="S::l.bentley@obhs.org.uk::f2d3e7ce-b33c-4511-9960-ed57f61c0930" providerId="AD" clId="Web-{D31FD6BD-EAFF-F8ED-CCB6-18C4308CC1C8}" dt="2026-06-23T09:03:52.365" v="0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</pc:docChg>
  </pc:docChgLst>
  <pc:docChgLst>
    <pc:chgData name="L Bentley" userId="f2d3e7ce-b33c-4511-9960-ed57f61c0930" providerId="ADAL" clId="{61BA9624-795E-498F-BFB6-1E15DAA6323E}"/>
    <pc:docChg chg="undo custSel modSld">
      <pc:chgData name="L Bentley" userId="f2d3e7ce-b33c-4511-9960-ed57f61c0930" providerId="ADAL" clId="{61BA9624-795E-498F-BFB6-1E15DAA6323E}" dt="2026-05-30T21:22:42.372" v="2551" actId="2164"/>
      <pc:docMkLst>
        <pc:docMk/>
      </pc:docMkLst>
      <pc:sldChg chg="addSp delSp modSp mod">
        <pc:chgData name="L Bentley" userId="f2d3e7ce-b33c-4511-9960-ed57f61c0930" providerId="ADAL" clId="{61BA9624-795E-498F-BFB6-1E15DAA6323E}" dt="2026-05-30T21:22:42.372" v="2551" actId="2164"/>
        <pc:sldMkLst>
          <pc:docMk/>
          <pc:sldMk cId="3139485857" sldId="256"/>
        </pc:sldMkLst>
        <pc:spChg chg="mod">
          <ac:chgData name="L Bentley" userId="f2d3e7ce-b33c-4511-9960-ed57f61c0930" providerId="ADAL" clId="{61BA9624-795E-498F-BFB6-1E15DAA6323E}" dt="2026-05-30T21:22:42.191" v="2550" actId="20577"/>
          <ac:spMkLst>
            <pc:docMk/>
            <pc:sldMk cId="3139485857" sldId="256"/>
            <ac:spMk id="9" creationId="{F07BF895-34F8-DF3F-74AA-2939931130B1}"/>
          </ac:spMkLst>
        </pc:spChg>
        <pc:graphicFrameChg chg="modGraphic">
          <ac:chgData name="L Bentley" userId="f2d3e7ce-b33c-4511-9960-ed57f61c0930" providerId="ADAL" clId="{61BA9624-795E-498F-BFB6-1E15DAA6323E}" dt="2026-05-30T21:22:42.372" v="2551" actId="2164"/>
          <ac:graphicFrameMkLst>
            <pc:docMk/>
            <pc:sldMk cId="3139485857" sldId="256"/>
            <ac:graphicFrameMk id="12" creationId="{EDA0C491-2082-98B8-481D-48511AC877A8}"/>
          </ac:graphicFrameMkLst>
        </pc:graphicFrameChg>
      </pc:sldChg>
    </pc:docChg>
  </pc:docChgLst>
  <pc:docChgLst>
    <pc:chgData clId="Web-{D31FD6BD-EAFF-F8ED-CCB6-18C4308CC1C8}"/>
    <pc:docChg chg="modSld">
      <pc:chgData name="" userId="" providerId="" clId="Web-{D31FD6BD-EAFF-F8ED-CCB6-18C4308CC1C8}" dt="2026-06-23T09:02:02.861" v="2" actId="20577"/>
      <pc:docMkLst>
        <pc:docMk/>
      </pc:docMkLst>
      <pc:sldChg chg="modSp">
        <pc:chgData name="" userId="" providerId="" clId="Web-{D31FD6BD-EAFF-F8ED-CCB6-18C4308CC1C8}" dt="2026-06-23T09:02:02.861" v="2" actId="20577"/>
        <pc:sldMkLst>
          <pc:docMk/>
          <pc:sldMk cId="3139485857" sldId="256"/>
        </pc:sldMkLst>
        <pc:spChg chg="mod">
          <ac:chgData name="" userId="" providerId="" clId="Web-{D31FD6BD-EAFF-F8ED-CCB6-18C4308CC1C8}" dt="2026-06-23T09:02:02.861" v="2" actId="20577"/>
          <ac:spMkLst>
            <pc:docMk/>
            <pc:sldMk cId="3139485857" sldId="256"/>
            <ac:spMk id="9" creationId="{F07BF895-34F8-DF3F-74AA-2939931130B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25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55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49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32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839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72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937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8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121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8166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4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27406A-07D2-4A38-8828-4F3A231B6E2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031C4-46F6-401D-BDE1-A1553550C8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477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76149B7-FEC9-9BD4-EFAC-43A64D0B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F58A866-E00D-C5FE-0C35-A9E6B8B6A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2860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Freeform 28">
            <a:extLst>
              <a:ext uri="{FF2B5EF4-FFF2-40B4-BE49-F238E27FC236}">
                <a16:creationId xmlns:a16="http://schemas.microsoft.com/office/drawing/2014/main" id="{65EA3EFB-6DCB-AA05-23AA-70FCD0934D35}"/>
              </a:ext>
            </a:extLst>
          </p:cNvPr>
          <p:cNvSpPr/>
          <p:nvPr/>
        </p:nvSpPr>
        <p:spPr>
          <a:xfrm>
            <a:off x="5421855" y="290116"/>
            <a:ext cx="1123315" cy="899795"/>
          </a:xfrm>
          <a:custGeom>
            <a:avLst/>
            <a:gdLst/>
            <a:ahLst/>
            <a:cxnLst/>
            <a:rect l="l" t="t" r="r" b="b"/>
            <a:pathLst>
              <a:path w="4240873" h="3395969">
                <a:moveTo>
                  <a:pt x="0" y="0"/>
                </a:moveTo>
                <a:lnTo>
                  <a:pt x="4240874" y="0"/>
                </a:lnTo>
                <a:lnTo>
                  <a:pt x="4240874" y="3395970"/>
                </a:lnTo>
                <a:lnTo>
                  <a:pt x="0" y="33959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07BF895-34F8-DF3F-74AA-293993113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846" y="68720"/>
            <a:ext cx="281166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OBHS Core Questions: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Subject: Food preparation and Nutrition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>
                <a:ln>
                  <a:noFill/>
                </a:ln>
                <a:effectLst/>
                <a:latin typeface="Aptos"/>
                <a:ea typeface="Aptos" panose="020B0004020202020204" pitchFamily="34" charset="0"/>
                <a:cs typeface="Times New Roman"/>
              </a:rPr>
              <a:t>Year 7 </a:t>
            </a:r>
            <a:endParaRPr kumimoji="0" lang="en-GB" altLang="en-US" sz="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6EA0FD-5086-52AE-FE03-0BC0F8287136}"/>
              </a:ext>
            </a:extLst>
          </p:cNvPr>
          <p:cNvSpPr txBox="1"/>
          <p:nvPr/>
        </p:nvSpPr>
        <p:spPr>
          <a:xfrm>
            <a:off x="157846" y="834000"/>
            <a:ext cx="50728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these questions to build a strong foundation of knowledge for this half-term. Ask family or friends to test you regularly, or practise on your own using the ‘Look, Say, Cover, Write’ method</a:t>
            </a:r>
            <a:endParaRPr lang="en-GB" sz="9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DA0C491-2082-98B8-481D-48511AC877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915502"/>
              </p:ext>
            </p:extLst>
          </p:nvPr>
        </p:nvGraphicFramePr>
        <p:xfrm>
          <a:off x="157846" y="1399627"/>
          <a:ext cx="6537422" cy="303235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438946">
                  <a:extLst>
                    <a:ext uri="{9D8B030D-6E8A-4147-A177-3AD203B41FA5}">
                      <a16:colId xmlns:a16="http://schemas.microsoft.com/office/drawing/2014/main" val="3419628760"/>
                    </a:ext>
                  </a:extLst>
                </a:gridCol>
                <a:gridCol w="3733908">
                  <a:extLst>
                    <a:ext uri="{9D8B030D-6E8A-4147-A177-3AD203B41FA5}">
                      <a16:colId xmlns:a16="http://schemas.microsoft.com/office/drawing/2014/main" val="2381816584"/>
                    </a:ext>
                  </a:extLst>
                </a:gridCol>
                <a:gridCol w="2364568">
                  <a:extLst>
                    <a:ext uri="{9D8B030D-6E8A-4147-A177-3AD203B41FA5}">
                      <a16:colId xmlns:a16="http://schemas.microsoft.com/office/drawing/2014/main" val="2211882675"/>
                    </a:ext>
                  </a:extLst>
                </a:gridCol>
              </a:tblGrid>
              <a:tr h="30852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 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Question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Answer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951554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What are the 4C’s in the kitchen when referring to food safety?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Cleaning, cooking, cooling, cross contamination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941312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2.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What must you do before cooking and after touching raw meat?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Wash your hands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68310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3.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960120" algn="l"/>
                        </a:tabLst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What 4 senses do you use when testing food?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Taste, touch, smell, appearance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08270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4.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What foods are the two biggest sections of the Eatwell guide.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Green – Fruits and vegetables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Yellow – Starchy carbohydrates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852607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5.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How many portions of fruits and vegetables should you eat each day?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7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316466"/>
                  </a:ext>
                </a:extLst>
              </a:tr>
              <a:tr h="3101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6.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What is the function of fibre in the diet?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Healthy digestion, healthy gut, prevents constipation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62532"/>
                  </a:ext>
                </a:extLst>
              </a:tr>
              <a:tr h="288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7.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Name a fruit or vegetable that has high vitamin C?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Oranges and lemons (citrus fruit)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549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8.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At what temperature kills bacteria?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75 degrees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633464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9.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Describe enzymic browning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When oxidisation occurs turning fruits and veg brown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125749"/>
                  </a:ext>
                </a:extLst>
              </a:tr>
              <a:tr h="2078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kern="100" dirty="0">
                          <a:effectLst/>
                        </a:rPr>
                        <a:t>10.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Wheat is the main food crop grown in the UK, true or false?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900" kern="100" dirty="0">
                          <a:effectLst/>
                          <a:latin typeface="Aptos"/>
                          <a:ea typeface="Aptos" panose="020B0004020202020204" pitchFamily="34" charset="0"/>
                          <a:cs typeface="Times New Roman"/>
                        </a:rPr>
                        <a:t>True</a:t>
                      </a:r>
                    </a:p>
                  </a:txBody>
                  <a:tcPr marL="60927" marR="609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099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8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9ac88b-5def-4f6d-a059-a9d6f01661cf" xsi:nil="true"/>
    <lcf76f155ced4ddcb4097134ff3c332f xmlns="71a7b3a6-a40f-45b0-a687-70a6c8b0039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1E9CE77458F94BA4CC11B03E53BDD6" ma:contentTypeVersion="18" ma:contentTypeDescription="Create a new document." ma:contentTypeScope="" ma:versionID="be5db54e2a1193a67409014e922f763e">
  <xsd:schema xmlns:xsd="http://www.w3.org/2001/XMLSchema" xmlns:xs="http://www.w3.org/2001/XMLSchema" xmlns:p="http://schemas.microsoft.com/office/2006/metadata/properties" xmlns:ns2="fb9ac88b-5def-4f6d-a059-a9d6f01661cf" xmlns:ns3="71a7b3a6-a40f-45b0-a687-70a6c8b00391" targetNamespace="http://schemas.microsoft.com/office/2006/metadata/properties" ma:root="true" ma:fieldsID="1653bce3049ebe7be1f028b7a77d2b4d" ns2:_="" ns3:_="">
    <xsd:import namespace="fb9ac88b-5def-4f6d-a059-a9d6f01661cf"/>
    <xsd:import namespace="71a7b3a6-a40f-45b0-a687-70a6c8b0039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9ac88b-5def-4f6d-a059-a9d6f01661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a311d59c-f403-470f-bd69-5ee0ac112f3a}" ma:internalName="TaxCatchAll" ma:showField="CatchAllData" ma:web="fb9ac88b-5def-4f6d-a059-a9d6f01661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7b3a6-a40f-45b0-a687-70a6c8b003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1b44b0f-3cc1-4479-a0d9-573b4196a6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25EE047-1914-4798-A1F9-D3587F4AEF3B}">
  <ds:schemaRefs>
    <ds:schemaRef ds:uri="http://purl.org/dc/dcmitype/"/>
    <ds:schemaRef ds:uri="http://schemas.microsoft.com/office/2006/documentManagement/types"/>
    <ds:schemaRef ds:uri="da0083d9-74f1-4018-aa03-33b08f947320"/>
    <ds:schemaRef ds:uri="http://purl.org/dc/elements/1.1/"/>
    <ds:schemaRef ds:uri="http://schemas.microsoft.com/office/2006/metadata/properties"/>
    <ds:schemaRef ds:uri="fb9ac88b-5def-4f6d-a059-a9d6f01661cf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  <ds:schemaRef ds:uri="71a7b3a6-a40f-45b0-a687-70a6c8b00391"/>
  </ds:schemaRefs>
</ds:datastoreItem>
</file>

<file path=customXml/itemProps2.xml><?xml version="1.0" encoding="utf-8"?>
<ds:datastoreItem xmlns:ds="http://schemas.openxmlformats.org/officeDocument/2006/customXml" ds:itemID="{6625AF54-C892-4C4A-88E0-1D3622002B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9ac88b-5def-4f6d-a059-a9d6f01661cf"/>
    <ds:schemaRef ds:uri="71a7b3a6-a40f-45b0-a687-70a6c8b003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979B79-76D1-4155-873B-769D85800E0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490</Words>
  <Application>Microsoft Office PowerPoint</Application>
  <PresentationFormat>A4 Paper (210x297 mm)</PresentationFormat>
  <Paragraphs>79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Sapientia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 Bentley</dc:creator>
  <cp:lastModifiedBy>L Bentley</cp:lastModifiedBy>
  <cp:revision>5</cp:revision>
  <dcterms:created xsi:type="dcterms:W3CDTF">2026-05-10T15:03:18Z</dcterms:created>
  <dcterms:modified xsi:type="dcterms:W3CDTF">2026-06-23T09:04:00Z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0x010100751E9CE77458F94BA4CC11B03E53BDD6</vt:lpwstr>
  </property>
  <property fmtid="{D5CDD505-2E9C-101B-9397-08002B2CF9AE}" pid="3" name="MediaServiceImageTags">
    <vt:lpwstr/>
  </property>
</Properties>
</file>