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C4C11A-96F8-C86D-531F-85F8B24863F1}" v="26" dt="2026-06-23T18:54:55.006"/>
    <p1510:client id="{45A882C6-5757-4238-9E54-E49F27146B75}" v="29" dt="2026-06-23T18:38:16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47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S::l.bentley@obhs.org.uk::f2d3e7ce-b33c-4511-9960-ed57f61c0930" providerId="AD" clId="Web-{3BC4C11A-96F8-C86D-531F-85F8B24863F1}"/>
    <pc:docChg chg="modSld">
      <pc:chgData name="L Bentley" userId="S::l.bentley@obhs.org.uk::f2d3e7ce-b33c-4511-9960-ed57f61c0930" providerId="AD" clId="Web-{3BC4C11A-96F8-C86D-531F-85F8B24863F1}" dt="2026-06-23T18:54:55.006" v="25"/>
      <pc:docMkLst>
        <pc:docMk/>
      </pc:docMkLst>
      <pc:sldChg chg="delSp modSp">
        <pc:chgData name="L Bentley" userId="S::l.bentley@obhs.org.uk::f2d3e7ce-b33c-4511-9960-ed57f61c0930" providerId="AD" clId="Web-{3BC4C11A-96F8-C86D-531F-85F8B24863F1}" dt="2026-06-23T18:54:55.006" v="25"/>
        <pc:sldMkLst>
          <pc:docMk/>
          <pc:sldMk cId="3139485857" sldId="256"/>
        </pc:sldMkLst>
        <pc:graphicFrameChg chg="mod modGraphic">
          <ac:chgData name="L Bentley" userId="S::l.bentley@obhs.org.uk::f2d3e7ce-b33c-4511-9960-ed57f61c0930" providerId="AD" clId="Web-{3BC4C11A-96F8-C86D-531F-85F8B24863F1}" dt="2026-06-23T18:54:47.568" v="22"/>
          <ac:graphicFrameMkLst>
            <pc:docMk/>
            <pc:sldMk cId="3139485857" sldId="256"/>
            <ac:graphicFrameMk id="12" creationId="{EDA0C491-2082-98B8-481D-48511AC877A8}"/>
          </ac:graphicFrameMkLst>
        </pc:graphicFrameChg>
        <pc:picChg chg="del">
          <ac:chgData name="L Bentley" userId="S::l.bentley@obhs.org.uk::f2d3e7ce-b33c-4511-9960-ed57f61c0930" providerId="AD" clId="Web-{3BC4C11A-96F8-C86D-531F-85F8B24863F1}" dt="2026-06-23T18:54:55.006" v="25"/>
          <ac:picMkLst>
            <pc:docMk/>
            <pc:sldMk cId="3139485857" sldId="256"/>
            <ac:picMk id="1028" creationId="{FCF2F2F9-B6F6-7C5A-EB05-9168D26BC9B1}"/>
          </ac:picMkLst>
        </pc:picChg>
        <pc:picChg chg="del">
          <ac:chgData name="L Bentley" userId="S::l.bentley@obhs.org.uk::f2d3e7ce-b33c-4511-9960-ed57f61c0930" providerId="AD" clId="Web-{3BC4C11A-96F8-C86D-531F-85F8B24863F1}" dt="2026-06-23T18:54:53.616" v="24"/>
          <ac:picMkLst>
            <pc:docMk/>
            <pc:sldMk cId="3139485857" sldId="256"/>
            <ac:picMk id="1030" creationId="{1B3D2FC5-836B-F068-9A1E-39CA46349317}"/>
          </ac:picMkLst>
        </pc:picChg>
        <pc:picChg chg="del">
          <ac:chgData name="L Bentley" userId="S::l.bentley@obhs.org.uk::f2d3e7ce-b33c-4511-9960-ed57f61c0930" providerId="AD" clId="Web-{3BC4C11A-96F8-C86D-531F-85F8B24863F1}" dt="2026-06-23T18:54:51.725" v="23"/>
          <ac:picMkLst>
            <pc:docMk/>
            <pc:sldMk cId="3139485857" sldId="256"/>
            <ac:picMk id="1032" creationId="{23EF0046-A6B3-A879-376E-F88A3B2C283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2946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</a:t>
            </a:r>
            <a:r>
              <a:rPr lang="en-GB" altLang="en-US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Design and Technology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>
                <a:ln>
                  <a:noFill/>
                </a:ln>
                <a:effectLst/>
                <a:latin typeface="Aptos"/>
                <a:ea typeface="Aptos" panose="020B0004020202020204" pitchFamily="34" charset="0"/>
                <a:cs typeface="Times New Roman"/>
              </a:rPr>
              <a:t>Year </a:t>
            </a:r>
            <a:r>
              <a:rPr lang="en-GB" altLang="en-US" sz="1200">
                <a:latin typeface="Aptos"/>
                <a:ea typeface="Aptos" panose="020B0004020202020204" pitchFamily="34" charset="0"/>
                <a:cs typeface="Times New Roman"/>
              </a:rPr>
              <a:t>8</a:t>
            </a:r>
            <a:endParaRPr kumimoji="0" lang="en-GB" altLang="en-US" sz="400" b="0" i="0" u="none" strike="noStrike" cap="none" normalizeH="0" baseline="0">
              <a:ln>
                <a:noFill/>
              </a:ln>
              <a:effectLst/>
              <a:latin typeface="Aptos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02578"/>
              </p:ext>
            </p:extLst>
          </p:nvPr>
        </p:nvGraphicFramePr>
        <p:xfrm>
          <a:off x="157847" y="1399625"/>
          <a:ext cx="6387324" cy="4403519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28868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3959651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1998805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864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2603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are the two ways we can join timber?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Permanent or temporary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603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Name three corner joints for timber box construction?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Finger, dovetail, lap, butt,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2.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 timber joint I used to create a shelf?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Housing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3.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timber joint is sanded to a 40 degree angle?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Mitre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992700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4.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saw cuts a straight line in timber by hand?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Tenon saw, hand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728861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5.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saw cuts curves in timber by hand?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Coping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644870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6.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two other pieces if equipment do we need to saw lap joints other thana tenon saw?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Bench hook, quick release clamp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639779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7.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Name one advantage of using CAD software to design an idea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Can be altered immediately, can be shared, can view before building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627073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8.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Name one disadvantage of using CAD software for designing an idea?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Expensive, you need training on the program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803730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9.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clear plastic did we use for the money box fronts?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kern="100" dirty="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242533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10.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Name a non-paint type of finish that can be used on timber?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/>
                          <a:ea typeface="Aptos" panose="020B0004020202020204" pitchFamily="34" charset="0"/>
                          <a:cs typeface="Times New Roman"/>
                        </a:rPr>
                        <a:t>Wax, varnish, stain, oil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577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E9CE77458F94BA4CC11B03E53BDD6" ma:contentTypeVersion="18" ma:contentTypeDescription="Create a new document." ma:contentTypeScope="" ma:versionID="be5db54e2a1193a67409014e922f763e">
  <xsd:schema xmlns:xsd="http://www.w3.org/2001/XMLSchema" xmlns:xs="http://www.w3.org/2001/XMLSchema" xmlns:p="http://schemas.microsoft.com/office/2006/metadata/properties" xmlns:ns2="fb9ac88b-5def-4f6d-a059-a9d6f01661cf" xmlns:ns3="71a7b3a6-a40f-45b0-a687-70a6c8b00391" targetNamespace="http://schemas.microsoft.com/office/2006/metadata/properties" ma:root="true" ma:fieldsID="1653bce3049ebe7be1f028b7a77d2b4d" ns2:_="" ns3:_="">
    <xsd:import namespace="fb9ac88b-5def-4f6d-a059-a9d6f01661cf"/>
    <xsd:import namespace="71a7b3a6-a40f-45b0-a687-70a6c8b003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311d59c-f403-470f-bd69-5ee0ac112f3a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7b3a6-a40f-45b0-a687-70a6c8b00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9ac88b-5def-4f6d-a059-a9d6f01661cf" xsi:nil="true"/>
    <lcf76f155ced4ddcb4097134ff3c332f xmlns="71a7b3a6-a40f-45b0-a687-70a6c8b0039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C9423F-1C90-45BF-9A0D-531DDA0C1C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ac88b-5def-4f6d-a059-a9d6f01661cf"/>
    <ds:schemaRef ds:uri="71a7b3a6-a40f-45b0-a687-70a6c8b003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5EE047-1914-4798-A1F9-D3587F4AEF3B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da0083d9-74f1-4018-aa03-33b08f947320"/>
    <ds:schemaRef ds:uri="fb9ac88b-5def-4f6d-a059-a9d6f01661cf"/>
    <ds:schemaRef ds:uri="http://purl.org/dc/terms/"/>
    <ds:schemaRef ds:uri="71a7b3a6-a40f-45b0-a687-70a6c8b003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378</Words>
  <Application>Microsoft Office PowerPoint</Application>
  <PresentationFormat>A4 Paper (210x297 mm)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9</cp:revision>
  <dcterms:created xsi:type="dcterms:W3CDTF">2026-05-10T15:03:18Z</dcterms:created>
  <dcterms:modified xsi:type="dcterms:W3CDTF">2026-06-23T18:54:56Z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0x010100751E9CE77458F94BA4CC11B03E53BDD6</vt:lpwstr>
  </property>
  <property fmtid="{D5CDD505-2E9C-101B-9397-08002B2CF9AE}" pid="3" name="MediaServiceImageTags">
    <vt:lpwstr/>
  </property>
</Properties>
</file>