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8B0769-E04B-C270-AEF7-D55AA7DEF8E8}" v="60" dt="2026-06-23T08:57:44.4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912" y="-1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Bentley" userId="f2d3e7ce-b33c-4511-9960-ed57f61c0930" providerId="ADAL" clId="{61BA9624-795E-498F-BFB6-1E15DAA6323E}"/>
    <pc:docChg chg="undo custSel addSld modSld">
      <pc:chgData name="L Bentley" userId="f2d3e7ce-b33c-4511-9960-ed57f61c0930" providerId="ADAL" clId="{61BA9624-795E-498F-BFB6-1E15DAA6323E}" dt="2026-05-31T12:51:27.873" v="4373" actId="20577"/>
      <pc:docMkLst>
        <pc:docMk/>
      </pc:docMkLst>
      <pc:sldChg chg="addSp delSp modSp mod">
        <pc:chgData name="L Bentley" userId="f2d3e7ce-b33c-4511-9960-ed57f61c0930" providerId="ADAL" clId="{61BA9624-795E-498F-BFB6-1E15DAA6323E}" dt="2026-05-30T21:38:25.227" v="3046" actId="313"/>
        <pc:sldMkLst>
          <pc:docMk/>
          <pc:sldMk cId="3139485857" sldId="256"/>
        </pc:sldMkLst>
        <pc:spChg chg="mod">
          <ac:chgData name="L Bentley" userId="f2d3e7ce-b33c-4511-9960-ed57f61c0930" providerId="ADAL" clId="{61BA9624-795E-498F-BFB6-1E15DAA6323E}" dt="2026-05-30T21:23:55.956" v="2583" actId="20577"/>
          <ac:spMkLst>
            <pc:docMk/>
            <pc:sldMk cId="3139485857" sldId="256"/>
            <ac:spMk id="9" creationId="{F07BF895-34F8-DF3F-74AA-2939931130B1}"/>
          </ac:spMkLst>
        </pc:spChg>
        <pc:graphicFrameChg chg="mod modGraphic">
          <ac:chgData name="L Bentley" userId="f2d3e7ce-b33c-4511-9960-ed57f61c0930" providerId="ADAL" clId="{61BA9624-795E-498F-BFB6-1E15DAA6323E}" dt="2026-05-30T21:38:25.227" v="3046" actId="313"/>
          <ac:graphicFrameMkLst>
            <pc:docMk/>
            <pc:sldMk cId="3139485857" sldId="256"/>
            <ac:graphicFrameMk id="12" creationId="{EDA0C491-2082-98B8-481D-48511AC877A8}"/>
          </ac:graphicFrameMkLst>
        </pc:graphicFrameChg>
      </pc:sldChg>
      <pc:sldChg chg="addSp delSp modSp add mod">
        <pc:chgData name="L Bentley" userId="f2d3e7ce-b33c-4511-9960-ed57f61c0930" providerId="ADAL" clId="{61BA9624-795E-498F-BFB6-1E15DAA6323E}" dt="2026-05-31T12:51:27.873" v="4373" actId="20577"/>
        <pc:sldMkLst>
          <pc:docMk/>
          <pc:sldMk cId="1941465666" sldId="257"/>
        </pc:sldMkLst>
        <pc:graphicFrameChg chg="mod modGraphic">
          <ac:chgData name="L Bentley" userId="f2d3e7ce-b33c-4511-9960-ed57f61c0930" providerId="ADAL" clId="{61BA9624-795E-498F-BFB6-1E15DAA6323E}" dt="2026-05-31T12:51:27.873" v="4373" actId="20577"/>
          <ac:graphicFrameMkLst>
            <pc:docMk/>
            <pc:sldMk cId="1941465666" sldId="257"/>
            <ac:graphicFrameMk id="12" creationId="{49907721-A79F-C40E-0605-722D329BFA79}"/>
          </ac:graphicFrameMkLst>
        </pc:graphicFrameChg>
      </pc:sldChg>
    </pc:docChg>
  </pc:docChgLst>
  <pc:docChgLst>
    <pc:chgData name="L Bentley" userId="S::l.bentley@obhs.org.uk::f2d3e7ce-b33c-4511-9960-ed57f61c0930" providerId="AD" clId="Web-{218B0769-E04B-C270-AEF7-D55AA7DEF8E8}"/>
    <pc:docChg chg="delSld modSld">
      <pc:chgData name="L Bentley" userId="S::l.bentley@obhs.org.uk::f2d3e7ce-b33c-4511-9960-ed57f61c0930" providerId="AD" clId="Web-{218B0769-E04B-C270-AEF7-D55AA7DEF8E8}" dt="2026-06-23T08:57:44.419" v="58"/>
      <pc:docMkLst>
        <pc:docMk/>
      </pc:docMkLst>
      <pc:sldChg chg="addSp modSp">
        <pc:chgData name="L Bentley" userId="S::l.bentley@obhs.org.uk::f2d3e7ce-b33c-4511-9960-ed57f61c0930" providerId="AD" clId="Web-{218B0769-E04B-C270-AEF7-D55AA7DEF8E8}" dt="2026-06-23T08:57:39.903" v="57"/>
        <pc:sldMkLst>
          <pc:docMk/>
          <pc:sldMk cId="3139485857" sldId="256"/>
        </pc:sldMkLst>
        <pc:graphicFrameChg chg="add mod modGraphic">
          <ac:chgData name="L Bentley" userId="S::l.bentley@obhs.org.uk::f2d3e7ce-b33c-4511-9960-ed57f61c0930" providerId="AD" clId="Web-{218B0769-E04B-C270-AEF7-D55AA7DEF8E8}" dt="2026-06-23T08:57:39.903" v="57"/>
          <ac:graphicFrameMkLst>
            <pc:docMk/>
            <pc:sldMk cId="3139485857" sldId="256"/>
            <ac:graphicFrameMk id="3" creationId="{A0379B3F-D641-FD57-77B1-38222A61C6AF}"/>
          </ac:graphicFrameMkLst>
        </pc:graphicFrameChg>
      </pc:sldChg>
      <pc:sldChg chg="del">
        <pc:chgData name="L Bentley" userId="S::l.bentley@obhs.org.uk::f2d3e7ce-b33c-4511-9960-ed57f61c0930" providerId="AD" clId="Web-{218B0769-E04B-C270-AEF7-D55AA7DEF8E8}" dt="2026-06-23T08:57:44.419" v="58"/>
        <pc:sldMkLst>
          <pc:docMk/>
          <pc:sldMk cId="1941465666" sldId="257"/>
        </pc:sldMkLst>
      </pc:sldChg>
    </pc:docChg>
  </pc:docChgLst>
  <pc:docChgLst>
    <pc:chgData clId="Web-{218B0769-E04B-C270-AEF7-D55AA7DEF8E8}"/>
    <pc:docChg chg="modSld">
      <pc:chgData name="" userId="" providerId="" clId="Web-{218B0769-E04B-C270-AEF7-D55AA7DEF8E8}" dt="2026-06-23T08:56:22.510" v="0"/>
      <pc:docMkLst>
        <pc:docMk/>
      </pc:docMkLst>
      <pc:sldChg chg="modSp">
        <pc:chgData name="" userId="" providerId="" clId="Web-{218B0769-E04B-C270-AEF7-D55AA7DEF8E8}" dt="2026-06-23T08:56:22.510" v="0"/>
        <pc:sldMkLst>
          <pc:docMk/>
          <pc:sldMk cId="3139485857" sldId="256"/>
        </pc:sldMkLst>
        <pc:graphicFrameChg chg="modGraphic">
          <ac:chgData name="" userId="" providerId="" clId="Web-{218B0769-E04B-C270-AEF7-D55AA7DEF8E8}" dt="2026-06-23T08:56:22.510" v="0"/>
          <ac:graphicFrameMkLst>
            <pc:docMk/>
            <pc:sldMk cId="3139485857" sldId="256"/>
            <ac:graphicFrameMk id="12" creationId="{EDA0C491-2082-98B8-481D-48511AC877A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421855" y="290116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29460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</a:t>
            </a:r>
            <a:r>
              <a:rPr lang="en-GB" altLang="en-US" sz="12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Design and Technology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Year 7 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7846" y="834000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068894"/>
              </p:ext>
            </p:extLst>
          </p:nvPr>
        </p:nvGraphicFramePr>
        <p:xfrm>
          <a:off x="157846" y="1399627"/>
          <a:ext cx="6537422" cy="308523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4052700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045776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0379B3F-D641-FD57-77B1-38222A61C6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114039"/>
              </p:ext>
            </p:extLst>
          </p:nvPr>
        </p:nvGraphicFramePr>
        <p:xfrm>
          <a:off x="160291" y="1864200"/>
          <a:ext cx="6537418" cy="741453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8941">
                  <a:extLst>
                    <a:ext uri="{9D8B030D-6E8A-4147-A177-3AD203B41FA5}">
                      <a16:colId xmlns:a16="http://schemas.microsoft.com/office/drawing/2014/main" val="1563997859"/>
                    </a:ext>
                  </a:extLst>
                </a:gridCol>
                <a:gridCol w="4052697">
                  <a:extLst>
                    <a:ext uri="{9D8B030D-6E8A-4147-A177-3AD203B41FA5}">
                      <a16:colId xmlns:a16="http://schemas.microsoft.com/office/drawing/2014/main" val="1848142803"/>
                    </a:ext>
                  </a:extLst>
                </a:gridCol>
                <a:gridCol w="2045780">
                  <a:extLst>
                    <a:ext uri="{9D8B030D-6E8A-4147-A177-3AD203B41FA5}">
                      <a16:colId xmlns:a16="http://schemas.microsoft.com/office/drawing/2014/main" val="3762523646"/>
                    </a:ext>
                  </a:extLst>
                </a:gridCol>
              </a:tblGrid>
              <a:tr h="417443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1.</a:t>
                      </a:r>
                      <a:endParaRPr lang="en-GB" sz="900" b="1" i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525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of these describes a softwood?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Keeps leaves in winter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Loses leaves in winter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525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Keeps leaves in winter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893992"/>
                  </a:ext>
                </a:extLst>
              </a:tr>
              <a:tr h="556584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2.</a:t>
                      </a:r>
                      <a:endParaRPr lang="en-GB" sz="900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525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one of these softwoods is for outdoor use?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Larch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Cedar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Pine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525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Larch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630735"/>
                  </a:ext>
                </a:extLst>
              </a:tr>
              <a:tr h="556584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3.</a:t>
                      </a:r>
                      <a:endParaRPr lang="en-GB" sz="900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525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one of these hardwoods is suitable for sporting equipment?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Oak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Beech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52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Ash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525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Ash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835336"/>
                  </a:ext>
                </a:extLst>
              </a:tr>
              <a:tr h="636099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4.</a:t>
                      </a:r>
                      <a:endParaRPr lang="en-GB" sz="900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one of these hardwoods is used for model making?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Oak 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Balsa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Ash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Balsa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197409"/>
                  </a:ext>
                </a:extLst>
              </a:tr>
              <a:tr h="636099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5.</a:t>
                      </a:r>
                      <a:endParaRPr lang="en-GB" sz="900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drawing style did we use to design our key racks on paper?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2-point perspective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Oblique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Isometric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Isometric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063510"/>
                  </a:ext>
                </a:extLst>
              </a:tr>
              <a:tr h="636099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6.</a:t>
                      </a:r>
                      <a:endParaRPr lang="en-GB" sz="900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saw did we use when sawing the plywood?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Hand saw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Tenon Saw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Coping saw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Coping saw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414518"/>
                  </a:ext>
                </a:extLst>
              </a:tr>
              <a:tr h="636099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7.</a:t>
                      </a:r>
                      <a:endParaRPr lang="en-US" sz="900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joint did we use to connect the key rack at a 90-degree angle?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Finger joint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Dowel joint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Lap joint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Dowel joint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903040"/>
                  </a:ext>
                </a:extLst>
              </a:tr>
              <a:tr h="795128"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750"/>
                        </a:lnSpc>
                        <a:buNone/>
                      </a:pPr>
                      <a:r>
                        <a:rPr lang="en-GB" sz="11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8.</a:t>
                      </a:r>
                      <a:endParaRPr lang="en-US" sz="900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two of these surface finishes did we use?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Wax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Paint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Varnish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Wood stain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Wax and paint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166637"/>
                  </a:ext>
                </a:extLst>
              </a:tr>
              <a:tr h="318049">
                <a:tc>
                  <a:txBody>
                    <a:bodyPr/>
                    <a:lstStyle/>
                    <a:p>
                      <a:pPr marL="0" marR="0" algn="l" fontAlgn="ctr">
                        <a:buNone/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Segoe UI"/>
                        </a:rPr>
                        <a:t>9.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All ferrous metals contain what?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Iron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026872"/>
                  </a:ext>
                </a:extLst>
              </a:tr>
              <a:tr h="477079">
                <a:tc>
                  <a:txBody>
                    <a:bodyPr/>
                    <a:lstStyle/>
                    <a:p>
                      <a:pPr marL="0" marR="0" algn="l" fontAlgn="ctr">
                        <a:buNone/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Segoe UI"/>
                        </a:rPr>
                        <a:t>10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The ability of a material to deform without cracking describes a materials what?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Hardness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Malleability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Malleability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523651"/>
                  </a:ext>
                </a:extLst>
              </a:tr>
              <a:tr h="636099">
                <a:tc>
                  <a:txBody>
                    <a:bodyPr/>
                    <a:lstStyle/>
                    <a:p>
                      <a:pPr marL="0" marR="0" algn="l" fontAlgn="ctr">
                        <a:buNone/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Segoe UI"/>
                        </a:rPr>
                        <a:t>11.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The ability of a material to withstand indentation, scratching and wear, describes the materials what?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Hardness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Ductility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Hardness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89581"/>
                  </a:ext>
                </a:extLst>
              </a:tr>
              <a:tr h="318049">
                <a:tc>
                  <a:txBody>
                    <a:bodyPr/>
                    <a:lstStyle/>
                    <a:p>
                      <a:pPr marL="0" marR="0" algn="l" fontAlgn="ctr">
                        <a:buNone/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Segoe UI"/>
                        </a:rPr>
                        <a:t>12.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Is lead a ferrous or non-ferrous metal?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Non-Ferrous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196059"/>
                  </a:ext>
                </a:extLst>
              </a:tr>
              <a:tr h="795128">
                <a:tc>
                  <a:txBody>
                    <a:bodyPr/>
                    <a:lstStyle/>
                    <a:p>
                      <a:pPr marL="0" marR="0" algn="l" fontAlgn="ctr">
                        <a:buNone/>
                      </a:pPr>
                      <a:r>
                        <a:rPr lang="en-GB" sz="900" b="0" i="0">
                          <a:solidFill>
                            <a:schemeClr val="bg1"/>
                          </a:solidFill>
                          <a:effectLst/>
                          <a:latin typeface="Segoe UI"/>
                        </a:rPr>
                        <a:t>13.</a:t>
                      </a:r>
                      <a:endParaRPr lang="en-GB" sz="900" b="0" i="0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Which two of these are alloys?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Aluminium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Pewter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Tin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rtl="0" fontAlgn="base">
                        <a:lnSpc>
                          <a:spcPts val="6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Brass</a:t>
                      </a:r>
                      <a:endParaRPr lang="en-US" sz="345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fontAlgn="base">
                        <a:lnSpc>
                          <a:spcPts val="600"/>
                        </a:lnSpc>
                        <a:buNone/>
                      </a:pPr>
                      <a:r>
                        <a:rPr lang="en-GB" sz="900" b="0" i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Pewter and Brass</a:t>
                      </a:r>
                      <a:endParaRPr lang="en-US" sz="900" b="0" i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29194" marR="291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117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E9CE77458F94BA4CC11B03E53BDD6" ma:contentTypeVersion="18" ma:contentTypeDescription="Create a new document." ma:contentTypeScope="" ma:versionID="be5db54e2a1193a67409014e922f763e">
  <xsd:schema xmlns:xsd="http://www.w3.org/2001/XMLSchema" xmlns:xs="http://www.w3.org/2001/XMLSchema" xmlns:p="http://schemas.microsoft.com/office/2006/metadata/properties" xmlns:ns2="fb9ac88b-5def-4f6d-a059-a9d6f01661cf" xmlns:ns3="71a7b3a6-a40f-45b0-a687-70a6c8b00391" targetNamespace="http://schemas.microsoft.com/office/2006/metadata/properties" ma:root="true" ma:fieldsID="1653bce3049ebe7be1f028b7a77d2b4d" ns2:_="" ns3:_="">
    <xsd:import namespace="fb9ac88b-5def-4f6d-a059-a9d6f01661cf"/>
    <xsd:import namespace="71a7b3a6-a40f-45b0-a687-70a6c8b0039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a311d59c-f403-470f-bd69-5ee0ac112f3a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7b3a6-a40f-45b0-a687-70a6c8b003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9ac88b-5def-4f6d-a059-a9d6f01661cf" xsi:nil="true"/>
    <lcf76f155ced4ddcb4097134ff3c332f xmlns="71a7b3a6-a40f-45b0-a687-70a6c8b0039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CE17C1-43DD-44C2-8359-59CFEEBCDB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9ac88b-5def-4f6d-a059-a9d6f01661cf"/>
    <ds:schemaRef ds:uri="71a7b3a6-a40f-45b0-a687-70a6c8b003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5EE047-1914-4798-A1F9-D3587F4AEF3B}">
  <ds:schemaRefs>
    <ds:schemaRef ds:uri="fb9ac88b-5def-4f6d-a059-a9d6f01661cf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da0083d9-74f1-4018-aa03-33b08f947320"/>
    <ds:schemaRef ds:uri="http://schemas.microsoft.com/office/2006/metadata/properties"/>
    <ds:schemaRef ds:uri="http://purl.org/dc/elements/1.1/"/>
    <ds:schemaRef ds:uri="71a7b3a6-a40f-45b0-a687-70a6c8b00391"/>
  </ds:schemaRefs>
</ds:datastoreItem>
</file>

<file path=customXml/itemProps3.xml><?xml version="1.0" encoding="utf-8"?>
<ds:datastoreItem xmlns:ds="http://schemas.openxmlformats.org/officeDocument/2006/customXml" ds:itemID="{E0979B79-76D1-4155-873B-769D85800E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702</Words>
  <Application>Microsoft Office PowerPoint</Application>
  <PresentationFormat>A4 Paper (210x297 mm)</PresentationFormat>
  <Paragraphs>172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11</cp:revision>
  <dcterms:created xsi:type="dcterms:W3CDTF">2026-05-10T15:03:18Z</dcterms:created>
  <dcterms:modified xsi:type="dcterms:W3CDTF">2026-06-23T08:57:52Z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0x010100751E9CE77458F94BA4CC11B03E53BDD6</vt:lpwstr>
  </property>
  <property fmtid="{D5CDD505-2E9C-101B-9397-08002B2CF9AE}" pid="3" name="MediaServiceImageTags">
    <vt:lpwstr/>
  </property>
</Properties>
</file>