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882C6-5757-4238-9E54-E49F27146B75}" v="29" dt="2026-06-23T18:38:16.353"/>
    <p1510:client id="{85BB5540-E73E-3E47-2CBB-D236616035C1}" v="4" dt="2026-06-23T18:53:51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5BB5540-E73E-3E47-2CBB-D236616035C1}"/>
    <pc:docChg chg="modSld">
      <pc:chgData name="" userId="" providerId="" clId="Web-{85BB5540-E73E-3E47-2CBB-D236616035C1}" dt="2026-06-23T18:53:51.013" v="3"/>
      <pc:docMkLst>
        <pc:docMk/>
      </pc:docMkLst>
      <pc:sldChg chg="modSp">
        <pc:chgData name="" userId="" providerId="" clId="Web-{85BB5540-E73E-3E47-2CBB-D236616035C1}" dt="2026-06-23T18:53:51.013" v="3"/>
        <pc:sldMkLst>
          <pc:docMk/>
          <pc:sldMk cId="3139485857" sldId="256"/>
        </pc:sldMkLst>
        <pc:graphicFrameChg chg="mod modGraphic">
          <ac:chgData name="" userId="" providerId="" clId="Web-{85BB5540-E73E-3E47-2CBB-D236616035C1}" dt="2026-06-23T18:53:51.013" v="3"/>
          <ac:graphicFrameMkLst>
            <pc:docMk/>
            <pc:sldMk cId="3139485857" sldId="256"/>
            <ac:graphicFrameMk id="12" creationId="{EDA0C491-2082-98B8-481D-48511AC877A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5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2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2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3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8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2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6149B7-FEC9-9BD4-EFAC-43A64D0BB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58A866-E00D-C5FE-0C35-A9E6B8B6A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65EA3EFB-6DCB-AA05-23AA-70FCD0934D35}"/>
              </a:ext>
            </a:extLst>
          </p:cNvPr>
          <p:cNvSpPr/>
          <p:nvPr/>
        </p:nvSpPr>
        <p:spPr>
          <a:xfrm>
            <a:off x="5421855" y="290116"/>
            <a:ext cx="1123315" cy="899795"/>
          </a:xfrm>
          <a:custGeom>
            <a:avLst/>
            <a:gdLst/>
            <a:ahLst/>
            <a:cxnLst/>
            <a:rect l="l" t="t" r="r" b="b"/>
            <a:pathLst>
              <a:path w="4240873" h="3395969">
                <a:moveTo>
                  <a:pt x="0" y="0"/>
                </a:moveTo>
                <a:lnTo>
                  <a:pt x="4240874" y="0"/>
                </a:lnTo>
                <a:lnTo>
                  <a:pt x="4240874" y="3395970"/>
                </a:lnTo>
                <a:lnTo>
                  <a:pt x="0" y="3395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7BF895-34F8-DF3F-74AA-293993113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46" y="68720"/>
            <a:ext cx="2294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OBHS Core Questions: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Subject: </a:t>
            </a:r>
            <a:r>
              <a:rPr lang="en-GB" altLang="en-US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 and Technology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Year </a:t>
            </a:r>
            <a:r>
              <a:rPr lang="en-GB" altLang="en-US" sz="1200">
                <a:latin typeface="Aptos"/>
                <a:ea typeface="Aptos" panose="020B0004020202020204" pitchFamily="34" charset="0"/>
                <a:cs typeface="Times New Roman"/>
              </a:rPr>
              <a:t>8</a:t>
            </a:r>
            <a:endParaRPr kumimoji="0" lang="en-GB" altLang="en-US" sz="400" b="0" i="0" u="none" strike="noStrike" cap="none" normalizeH="0" baseline="0">
              <a:ln>
                <a:noFill/>
              </a:ln>
              <a:effectLst/>
              <a:latin typeface="Aptos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EA0FD-5086-52AE-FE03-0BC0F8287136}"/>
              </a:ext>
            </a:extLst>
          </p:cNvPr>
          <p:cNvSpPr txBox="1"/>
          <p:nvPr/>
        </p:nvSpPr>
        <p:spPr>
          <a:xfrm>
            <a:off x="157846" y="834000"/>
            <a:ext cx="50728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 these questions to build a strong foundation of knowledge for this half-term. Ask family or friends to test you regularly, or practise on your own using the ‘Look, Say, Cover, Write’ method</a:t>
            </a:r>
            <a:endParaRPr lang="en-GB" sz="9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A0C491-2082-98B8-481D-48511AC87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59269"/>
              </p:ext>
            </p:extLst>
          </p:nvPr>
        </p:nvGraphicFramePr>
        <p:xfrm>
          <a:off x="157847" y="1399625"/>
          <a:ext cx="6387324" cy="798323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8868">
                  <a:extLst>
                    <a:ext uri="{9D8B030D-6E8A-4147-A177-3AD203B41FA5}">
                      <a16:colId xmlns:a16="http://schemas.microsoft.com/office/drawing/2014/main" val="3419628760"/>
                    </a:ext>
                  </a:extLst>
                </a:gridCol>
                <a:gridCol w="3959651">
                  <a:extLst>
                    <a:ext uri="{9D8B030D-6E8A-4147-A177-3AD203B41FA5}">
                      <a16:colId xmlns:a16="http://schemas.microsoft.com/office/drawing/2014/main" val="2381816584"/>
                    </a:ext>
                  </a:extLst>
                </a:gridCol>
                <a:gridCol w="1998805">
                  <a:extLst>
                    <a:ext uri="{9D8B030D-6E8A-4147-A177-3AD203B41FA5}">
                      <a16:colId xmlns:a16="http://schemas.microsoft.com/office/drawing/2014/main" val="2211882675"/>
                    </a:ext>
                  </a:extLst>
                </a:gridCol>
              </a:tblGrid>
              <a:tr h="386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Question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Answer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51554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 are the 6R’s of sustainability?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Recycle, reuse, rethink, refuse, reduce, repair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41312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2.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 is your client?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The person/s you are designing the product for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68310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3.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Which type of stitch is  this?</a:t>
                      </a:r>
                    </a:p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Cross stitch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0827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4.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Which type of stitch do we use when applying an applique patch?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Running stitch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52607"/>
                  </a:ext>
                </a:extLst>
              </a:tr>
              <a:tr h="36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5.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kern="100" dirty="0"/>
                    </a:p>
                    <a:p>
                      <a:pPr algn="l"/>
                      <a:r>
                        <a:rPr lang="en-US" sz="900" kern="100" dirty="0"/>
                        <a:t>Which type of stitch is this?</a:t>
                      </a:r>
                    </a:p>
                    <a:p>
                      <a:pPr algn="l"/>
                      <a:endParaRPr lang="en-US" sz="900" kern="100" dirty="0"/>
                    </a:p>
                    <a:p>
                      <a:pPr algn="l"/>
                      <a:endParaRPr lang="en-US" sz="900" kern="100" dirty="0"/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Blanket stitch 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16466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6.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Which technical textile is used on stab proof vests?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Kevlar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2532"/>
                  </a:ext>
                </a:extLst>
              </a:tr>
              <a:tr h="36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7.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What is the technical textile term for antiseptic dressings?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Microencapsulation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5499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8.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Whose uniform is made from Nomex?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 fire fighter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33464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9.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What is this?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Conductive thread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25749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10.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Which are the two ways we can join timber?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Permanent or temporary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87120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11.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Name three corner joints for timber box construction?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Finger, dovetail, lap, butt,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182991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12.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 timber joint I used to create a shelf?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Housing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42298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timber joint is sanded to a 40 degree angle?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Mitre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9270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saw cuts a straight line in timber by hand?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Tenon saw, hand saw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28861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saw cuts curves in timber by hand?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Coping saw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4487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two other pieces if equipment do we need to saw lap joints other thana tenon saw?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Bench hook, quick release clamp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9779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Name one advantage of using CAD software to design an idea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Can be altered immediately, can be shared, can view before building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27073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Name one disadvantage of using CAD software for designing an idea?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Expensive, you need training on the program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80373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clear plastic did we use for the money box fronts?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Acrylic</a:t>
                      </a:r>
                      <a:endParaRPr lang="en-GB" sz="9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42533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Name a non-paint type of finish that can be used on timber?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Wax, varnish, stain, oil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577812"/>
                  </a:ext>
                </a:extLst>
              </a:tr>
            </a:tbl>
          </a:graphicData>
        </a:graphic>
      </p:graphicFrame>
      <p:pic>
        <p:nvPicPr>
          <p:cNvPr id="1028" name="Picture 4" descr="A close-up of a cross stitch&#10;&#10;AI-generated content may be incorrect.">
            <a:extLst>
              <a:ext uri="{FF2B5EF4-FFF2-40B4-BE49-F238E27FC236}">
                <a16:creationId xmlns:a16="http://schemas.microsoft.com/office/drawing/2014/main" id="{FCF2F2F9-B6F6-7C5A-EB05-9168D26BC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76116" r="69971" b="8776"/>
          <a:stretch>
            <a:fillRect/>
          </a:stretch>
        </p:blipFill>
        <p:spPr bwMode="auto">
          <a:xfrm>
            <a:off x="2941982" y="2568270"/>
            <a:ext cx="779228" cy="4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3D2FC5-836B-F068-9A1E-39CA46349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25615" r="46317" b="40194"/>
          <a:stretch>
            <a:fillRect/>
          </a:stretch>
        </p:blipFill>
        <p:spPr bwMode="auto">
          <a:xfrm>
            <a:off x="2941982" y="3502027"/>
            <a:ext cx="779229" cy="3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containing laying, brush&#10;&#10;Description automatically generated">
            <a:extLst>
              <a:ext uri="{FF2B5EF4-FFF2-40B4-BE49-F238E27FC236}">
                <a16:creationId xmlns:a16="http://schemas.microsoft.com/office/drawing/2014/main" id="{23EF0046-A6B3-A879-376E-F88A3B2C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49" y="4953000"/>
            <a:ext cx="779228" cy="5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8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E9CE77458F94BA4CC11B03E53BDD6" ma:contentTypeVersion="18" ma:contentTypeDescription="Create a new document." ma:contentTypeScope="" ma:versionID="be5db54e2a1193a67409014e922f763e">
  <xsd:schema xmlns:xsd="http://www.w3.org/2001/XMLSchema" xmlns:xs="http://www.w3.org/2001/XMLSchema" xmlns:p="http://schemas.microsoft.com/office/2006/metadata/properties" xmlns:ns2="fb9ac88b-5def-4f6d-a059-a9d6f01661cf" xmlns:ns3="71a7b3a6-a40f-45b0-a687-70a6c8b00391" targetNamespace="http://schemas.microsoft.com/office/2006/metadata/properties" ma:root="true" ma:fieldsID="1653bce3049ebe7be1f028b7a77d2b4d" ns2:_="" ns3:_="">
    <xsd:import namespace="fb9ac88b-5def-4f6d-a059-a9d6f01661cf"/>
    <xsd:import namespace="71a7b3a6-a40f-45b0-a687-70a6c8b003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ac88b-5def-4f6d-a059-a9d6f0166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311d59c-f403-470f-bd69-5ee0ac112f3a}" ma:internalName="TaxCatchAll" ma:showField="CatchAllData" ma:web="fb9ac88b-5def-4f6d-a059-a9d6f0166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7b3a6-a40f-45b0-a687-70a6c8b003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b44b0f-3cc1-4479-a0d9-573b4196a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9ac88b-5def-4f6d-a059-a9d6f01661cf" xsi:nil="true"/>
    <lcf76f155ced4ddcb4097134ff3c332f xmlns="71a7b3a6-a40f-45b0-a687-70a6c8b003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979B79-76D1-4155-873B-769D85800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F8C39B-EE5E-4CB6-9684-98B8AD8E6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9ac88b-5def-4f6d-a059-a9d6f01661cf"/>
    <ds:schemaRef ds:uri="71a7b3a6-a40f-45b0-a687-70a6c8b00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EE047-1914-4798-A1F9-D3587F4AEF3B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da0083d9-74f1-4018-aa03-33b08f947320"/>
    <ds:schemaRef ds:uri="fb9ac88b-5def-4f6d-a059-a9d6f01661cf"/>
    <ds:schemaRef ds:uri="http://purl.org/dc/terms/"/>
    <ds:schemaRef ds:uri="71a7b3a6-a40f-45b0-a687-70a6c8b003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378</Words>
  <Application>Microsoft Office PowerPoint</Application>
  <PresentationFormat>A4 Paper (210x297 mm)</PresentationFormat>
  <Paragraphs>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Sapientia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 Bentley</dc:creator>
  <cp:lastModifiedBy>L Bentley</cp:lastModifiedBy>
  <cp:revision>8</cp:revision>
  <dcterms:created xsi:type="dcterms:W3CDTF">2026-05-10T15:03:18Z</dcterms:created>
  <dcterms:modified xsi:type="dcterms:W3CDTF">2026-06-23T18:53:56Z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0x010100751E9CE77458F94BA4CC11B03E53BDD6</vt:lpwstr>
  </property>
  <property fmtid="{D5CDD505-2E9C-101B-9397-08002B2CF9AE}" pid="3" name="MediaServiceImageTags">
    <vt:lpwstr/>
  </property>
</Properties>
</file>