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3E7D5D-FB8C-3F9F-86B9-28EFAF556052}" v="1" dt="2026-06-23T08:53:56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912" y="-1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f2d3e7ce-b33c-4511-9960-ed57f61c0930" providerId="ADAL" clId="{61BA9624-795E-498F-BFB6-1E15DAA6323E}"/>
    <pc:docChg chg="undo custSel addSld modSld">
      <pc:chgData name="L Bentley" userId="f2d3e7ce-b33c-4511-9960-ed57f61c0930" providerId="ADAL" clId="{61BA9624-795E-498F-BFB6-1E15DAA6323E}" dt="2026-05-31T12:51:27.873" v="4373" actId="20577"/>
      <pc:docMkLst>
        <pc:docMk/>
      </pc:docMkLst>
      <pc:sldChg chg="addSp delSp modSp mod">
        <pc:chgData name="L Bentley" userId="f2d3e7ce-b33c-4511-9960-ed57f61c0930" providerId="ADAL" clId="{61BA9624-795E-498F-BFB6-1E15DAA6323E}" dt="2026-05-30T21:38:25.227" v="3046" actId="313"/>
        <pc:sldMkLst>
          <pc:docMk/>
          <pc:sldMk cId="3139485857" sldId="256"/>
        </pc:sldMkLst>
        <pc:spChg chg="mod">
          <ac:chgData name="L Bentley" userId="f2d3e7ce-b33c-4511-9960-ed57f61c0930" providerId="ADAL" clId="{61BA9624-795E-498F-BFB6-1E15DAA6323E}" dt="2026-05-30T21:23:55.956" v="2583" actId="20577"/>
          <ac:spMkLst>
            <pc:docMk/>
            <pc:sldMk cId="3139485857" sldId="256"/>
            <ac:spMk id="9" creationId="{F07BF895-34F8-DF3F-74AA-2939931130B1}"/>
          </ac:spMkLst>
        </pc:spChg>
        <pc:graphicFrameChg chg="mod modGraphic">
          <ac:chgData name="L Bentley" userId="f2d3e7ce-b33c-4511-9960-ed57f61c0930" providerId="ADAL" clId="{61BA9624-795E-498F-BFB6-1E15DAA6323E}" dt="2026-05-30T21:38:25.227" v="3046" actId="313"/>
          <ac:graphicFrameMkLst>
            <pc:docMk/>
            <pc:sldMk cId="3139485857" sldId="256"/>
            <ac:graphicFrameMk id="12" creationId="{EDA0C491-2082-98B8-481D-48511AC877A8}"/>
          </ac:graphicFrameMkLst>
        </pc:graphicFrameChg>
      </pc:sldChg>
      <pc:sldChg chg="addSp delSp modSp add mod">
        <pc:chgData name="L Bentley" userId="f2d3e7ce-b33c-4511-9960-ed57f61c0930" providerId="ADAL" clId="{61BA9624-795E-498F-BFB6-1E15DAA6323E}" dt="2026-05-31T12:51:27.873" v="4373" actId="20577"/>
        <pc:sldMkLst>
          <pc:docMk/>
          <pc:sldMk cId="1941465666" sldId="257"/>
        </pc:sldMkLst>
        <pc:graphicFrameChg chg="mod modGraphic">
          <ac:chgData name="L Bentley" userId="f2d3e7ce-b33c-4511-9960-ed57f61c0930" providerId="ADAL" clId="{61BA9624-795E-498F-BFB6-1E15DAA6323E}" dt="2026-05-31T12:51:27.873" v="4373" actId="20577"/>
          <ac:graphicFrameMkLst>
            <pc:docMk/>
            <pc:sldMk cId="1941465666" sldId="257"/>
            <ac:graphicFrameMk id="12" creationId="{49907721-A79F-C40E-0605-722D329BFA79}"/>
          </ac:graphicFrameMkLst>
        </pc:graphicFrameChg>
      </pc:sldChg>
    </pc:docChg>
  </pc:docChgLst>
  <pc:docChgLst>
    <pc:chgData name="L Bentley" userId="S::l.bentley@obhs.org.uk::f2d3e7ce-b33c-4511-9960-ed57f61c0930" providerId="AD" clId="Web-{063E7D5D-FB8C-3F9F-86B9-28EFAF556052}"/>
    <pc:docChg chg="modSld">
      <pc:chgData name="L Bentley" userId="S::l.bentley@obhs.org.uk::f2d3e7ce-b33c-4511-9960-ed57f61c0930" providerId="AD" clId="Web-{063E7D5D-FB8C-3F9F-86B9-28EFAF556052}" dt="2026-06-23T08:53:56.183" v="0"/>
      <pc:docMkLst>
        <pc:docMk/>
      </pc:docMkLst>
      <pc:sldChg chg="modSp">
        <pc:chgData name="L Bentley" userId="S::l.bentley@obhs.org.uk::f2d3e7ce-b33c-4511-9960-ed57f61c0930" providerId="AD" clId="Web-{063E7D5D-FB8C-3F9F-86B9-28EFAF556052}" dt="2026-06-23T08:53:56.183" v="0"/>
        <pc:sldMkLst>
          <pc:docMk/>
          <pc:sldMk cId="1941465666" sldId="257"/>
        </pc:sldMkLst>
        <pc:graphicFrameChg chg="modGraphic">
          <ac:chgData name="L Bentley" userId="S::l.bentley@obhs.org.uk::f2d3e7ce-b33c-4511-9960-ed57f61c0930" providerId="AD" clId="Web-{063E7D5D-FB8C-3F9F-86B9-28EFAF556052}" dt="2026-06-23T08:53:56.183" v="0"/>
          <ac:graphicFrameMkLst>
            <pc:docMk/>
            <pc:sldMk cId="1941465666" sldId="257"/>
            <ac:graphicFrameMk id="12" creationId="{49907721-A79F-C40E-0605-722D329BFA7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421855" y="290116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2946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</a:t>
            </a:r>
            <a:r>
              <a:rPr lang="en-GB" altLang="en-US" sz="12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Design and Technology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7 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34000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287091"/>
              </p:ext>
            </p:extLst>
          </p:nvPr>
        </p:nvGraphicFramePr>
        <p:xfrm>
          <a:off x="157846" y="1399627"/>
          <a:ext cx="6537422" cy="793353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Which of these is a smart material?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/>
                        <a:t>Shape Memory Alloy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Carbon Fibre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Shape memory alloy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Which smart material are we using to make the crazy creature?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Polymorph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Polymer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Polymorph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 you identify ways smart material react to the environment? </a:t>
                      </a:r>
                      <a:r>
                        <a:rPr lang="en-GB" sz="900" kern="100" dirty="0"/>
                        <a:t>Choose two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Water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Heat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Light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Movement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Heat and Light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 Which TWO of these smart materials react to light?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Thermochromic pigment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Polymorph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Phosphorescent pigment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Photochromic pigment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Phosphorescent pigment and photochromic pigment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kern="100" dirty="0"/>
                        <a:t>Which of the following is used for food packaging?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Foam core board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Tracing paper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Cartridge paper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Duplex board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Duplex board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of the following describes paper made from wood pulp?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Virgin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New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Recycled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Tree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Virgin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of these papers do we use for sketching in DT?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Tracing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Cartridge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Grid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Isometric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Isometric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is the smallest paper size you can buy?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A10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A4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What are the THREE characteristics of a robot?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Body, control, behaviour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Is a switch an input or an output?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Are LED’s a type of Input or output?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Which type of cable do we use to transfer data from the computer to the robot?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USB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3 of these are types of computer programming?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2d Design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 err="1"/>
                        <a:t>Solidworks</a:t>
                      </a:r>
                      <a:endParaRPr lang="en-GB" sz="900" dirty="0"/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Text-based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Block based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Flowcharts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Power point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Text-based, Block based, Flowcharts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3BE81-7390-9D2F-4940-DCB3E2728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4F60E78-5D5C-AE47-3957-6DBBAB481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B6EAE92-719A-5965-7FDF-D1BEAF7BE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9907721-A79F-C40E-0605-722D329BF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353621"/>
              </p:ext>
            </p:extLst>
          </p:nvPr>
        </p:nvGraphicFramePr>
        <p:xfrm>
          <a:off x="160289" y="228600"/>
          <a:ext cx="6537422" cy="223146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What do we need in our robots to program them?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Microcontroller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If a product is made using only robots, we say the production line is what?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Automated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A robot needs which 3 things in order to work?</a:t>
                      </a: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Body, control, Behaviour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. A series of instructions written down to solve a problem is called a what? </a:t>
                      </a:r>
                    </a:p>
                    <a:p>
                      <a:pPr algn="l"/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Algorithm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Writing an algorithm as a set of instructions is called what?</a:t>
                      </a:r>
                    </a:p>
                    <a:p>
                      <a:pPr algn="l"/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Pseudocode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Is a motor an input or an output?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Is a lamp an input or an output? </a:t>
                      </a: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46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E9CE77458F94BA4CC11B03E53BDD6" ma:contentTypeVersion="18" ma:contentTypeDescription="Create a new document." ma:contentTypeScope="" ma:versionID="be5db54e2a1193a67409014e922f763e">
  <xsd:schema xmlns:xsd="http://www.w3.org/2001/XMLSchema" xmlns:xs="http://www.w3.org/2001/XMLSchema" xmlns:p="http://schemas.microsoft.com/office/2006/metadata/properties" xmlns:ns2="fb9ac88b-5def-4f6d-a059-a9d6f01661cf" xmlns:ns3="71a7b3a6-a40f-45b0-a687-70a6c8b00391" targetNamespace="http://schemas.microsoft.com/office/2006/metadata/properties" ma:root="true" ma:fieldsID="1653bce3049ebe7be1f028b7a77d2b4d" ns2:_="" ns3:_="">
    <xsd:import namespace="fb9ac88b-5def-4f6d-a059-a9d6f01661cf"/>
    <xsd:import namespace="71a7b3a6-a40f-45b0-a687-70a6c8b0039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311d59c-f403-470f-bd69-5ee0ac112f3a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7b3a6-a40f-45b0-a687-70a6c8b00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9ac88b-5def-4f6d-a059-a9d6f01661cf" xsi:nil="true"/>
    <lcf76f155ced4ddcb4097134ff3c332f xmlns="71a7b3a6-a40f-45b0-a687-70a6c8b0039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4BBFFB-7921-434C-B4B7-F62D0CF0B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9ac88b-5def-4f6d-a059-a9d6f01661cf"/>
    <ds:schemaRef ds:uri="71a7b3a6-a40f-45b0-a687-70a6c8b003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5EE047-1914-4798-A1F9-D3587F4AEF3B}">
  <ds:schemaRefs>
    <ds:schemaRef ds:uri="fb9ac88b-5def-4f6d-a059-a9d6f01661cf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a0083d9-74f1-4018-aa03-33b08f947320"/>
    <ds:schemaRef ds:uri="http://schemas.microsoft.com/office/2006/metadata/properties"/>
    <ds:schemaRef ds:uri="http://purl.org/dc/elements/1.1/"/>
    <ds:schemaRef ds:uri="71a7b3a6-a40f-45b0-a687-70a6c8b00391"/>
  </ds:schemaRefs>
</ds:datastoreItem>
</file>

<file path=customXml/itemProps3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702</Words>
  <Application>Microsoft Office PowerPoint</Application>
  <PresentationFormat>A4 Paper (210x297 mm)</PresentationFormat>
  <Paragraphs>172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2</cp:revision>
  <dcterms:created xsi:type="dcterms:W3CDTF">2026-05-10T15:03:18Z</dcterms:created>
  <dcterms:modified xsi:type="dcterms:W3CDTF">2026-06-23T08:53:56Z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0x010100751E9CE77458F94BA4CC11B03E53BDD6</vt:lpwstr>
  </property>
  <property fmtid="{D5CDD505-2E9C-101B-9397-08002B2CF9AE}" pid="3" name="MediaServiceImageTags">
    <vt:lpwstr/>
  </property>
</Properties>
</file>